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8"/>
  </p:notesMasterIdLst>
  <p:handoutMasterIdLst>
    <p:handoutMasterId r:id="rId19"/>
  </p:handout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E72E4"/>
    <a:srgbClr val="F536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967" autoAdjust="0"/>
  </p:normalViewPr>
  <p:slideViewPr>
    <p:cSldViewPr snapToGrid="0">
      <p:cViewPr varScale="1">
        <p:scale>
          <a:sx n="114" d="100"/>
          <a:sy n="114" d="100"/>
        </p:scale>
        <p:origin x="414" y="10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0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Datenreihe 1</c:v>
                </c:pt>
              </c:strCache>
            </c:strRef>
          </c:tx>
          <c:spPr>
            <a:solidFill>
              <a:schemeClr val="accent1"/>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Datenreihe 2</c:v>
                </c:pt>
              </c:strCache>
            </c:strRef>
          </c:tx>
          <c:spPr>
            <a:solidFill>
              <a:schemeClr val="accent3"/>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Datenreihe 3</c:v>
                </c:pt>
              </c:strCache>
            </c:strRef>
          </c:tx>
          <c:spPr>
            <a:solidFill>
              <a:schemeClr val="accent4"/>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de-DE" sz="1197" b="0" i="0" u="none" strike="noStrike" kern="1200" baseline="0" noProof="0">
                <a:solidFill>
                  <a:schemeClr val="tx1">
                    <a:lumMod val="65000"/>
                    <a:lumOff val="35000"/>
                  </a:schemeClr>
                </a:solidFill>
                <a:latin typeface="+mn-lt"/>
                <a:ea typeface="+mn-ea"/>
                <a:cs typeface="+mn-cs"/>
              </a:defRPr>
            </a:pPr>
            <a:endParaRPr lang="de-DE"/>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de-DE" sz="1197" b="0" i="0" u="none" strike="noStrike" kern="1200" baseline="0" noProof="0">
                <a:solidFill>
                  <a:schemeClr val="tx1">
                    <a:lumMod val="65000"/>
                    <a:lumOff val="35000"/>
                  </a:schemeClr>
                </a:solidFill>
                <a:latin typeface="+mn-lt"/>
                <a:ea typeface="+mn-ea"/>
                <a:cs typeface="+mn-cs"/>
              </a:defRPr>
            </a:pPr>
            <a:endParaRPr lang="de-DE"/>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de-DE" sz="1197" b="0" i="0" u="none" strike="noStrike" kern="1200" baseline="0" noProof="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de-DE" noProof="0"/>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dgm:spPr/>
      <dgm:t>
        <a:bodyPr rtlCol="0"/>
        <a:lstStyle/>
        <a:p>
          <a:pPr algn="ctr">
            <a:lnSpc>
              <a:spcPct val="100000"/>
            </a:lnSpc>
            <a:defRPr b="1" spc="20">
              <a:latin typeface="+mj-lt"/>
            </a:defRPr>
          </a:pPr>
          <a:r>
            <a:rPr lang="de-DE" noProof="0" dirty="0">
              <a:solidFill>
                <a:schemeClr val="bg1"/>
              </a:solidFill>
            </a:rPr>
            <a:t>Name</a:t>
          </a:r>
          <a:br>
            <a:rPr lang="de-DE" noProof="0" dirty="0">
              <a:solidFill>
                <a:schemeClr val="bg1"/>
              </a:solidFill>
            </a:rPr>
          </a:br>
          <a:r>
            <a:rPr lang="de-DE" noProof="0" dirty="0">
              <a:solidFill>
                <a:schemeClr val="bg1"/>
              </a:solidFill>
            </a:rPr>
            <a:t>Titel</a:t>
          </a:r>
        </a:p>
      </dgm:t>
    </dgm:pt>
    <dgm:pt modelId="{FC4F4986-5DCD-4DC2-B7FD-2C5FABEF9979}" type="parTrans" cxnId="{E6EDE7CF-5B3F-4E2C-99EE-D5462F0EC9CE}">
      <dgm:prSet/>
      <dgm:spPr/>
      <dgm:t>
        <a:bodyPr rtlCol="0"/>
        <a:lstStyle/>
        <a:p>
          <a:pPr rtl="0"/>
          <a:endParaRPr lang="de-DE" noProof="0" dirty="0"/>
        </a:p>
      </dgm:t>
    </dgm:pt>
    <dgm:pt modelId="{D868EA7F-D868-4231-86D5-66D9B2DF2F62}" type="sibTrans" cxnId="{E6EDE7CF-5B3F-4E2C-99EE-D5462F0EC9CE}">
      <dgm:prSet/>
      <dgm:spPr/>
      <dgm:t>
        <a:bodyPr rtlCol="0"/>
        <a:lstStyle/>
        <a:p>
          <a:pPr rtl="0"/>
          <a:endParaRPr lang="de-DE" noProof="0" dirty="0"/>
        </a:p>
      </dgm:t>
    </dgm:pt>
    <dgm:pt modelId="{1E293C9C-50F7-4DF0-A45F-EF6AA41E15B2}">
      <dgm:prSet/>
      <dgm:spPr/>
      <dgm:t>
        <a:bodyPr rtlCol="0"/>
        <a:lstStyle/>
        <a:p>
          <a:pPr algn="ctr">
            <a:lnSpc>
              <a:spcPct val="100000"/>
            </a:lnSpc>
            <a:defRPr b="1" spc="20">
              <a:latin typeface="+mj-lt"/>
            </a:defRPr>
          </a:pPr>
          <a:r>
            <a:rPr lang="de-DE" noProof="0" dirty="0">
              <a:solidFill>
                <a:schemeClr val="bg1"/>
              </a:solidFill>
            </a:rPr>
            <a:t>Name</a:t>
          </a:r>
          <a:br>
            <a:rPr lang="de-DE" noProof="0" dirty="0">
              <a:solidFill>
                <a:schemeClr val="bg1"/>
              </a:solidFill>
            </a:rPr>
          </a:br>
          <a:r>
            <a:rPr lang="de-DE" noProof="0" dirty="0">
              <a:solidFill>
                <a:schemeClr val="bg1"/>
              </a:solidFill>
            </a:rPr>
            <a:t>Titel</a:t>
          </a:r>
        </a:p>
      </dgm:t>
    </dgm:pt>
    <dgm:pt modelId="{04936CC5-1B2F-4620-ABDF-F195956C3F4A}" type="parTrans" cxnId="{A7E7000F-0D10-4D88-844F-C9CB2A6A39DA}">
      <dgm:prSet/>
      <dgm:spPr/>
      <dgm:t>
        <a:bodyPr rtlCol="0"/>
        <a:lstStyle/>
        <a:p>
          <a:pPr rtl="0"/>
          <a:endParaRPr lang="de-DE" noProof="0" dirty="0"/>
        </a:p>
      </dgm:t>
    </dgm:pt>
    <dgm:pt modelId="{E019F05B-61F4-4915-9D10-5D6F328EA591}" type="sibTrans" cxnId="{A7E7000F-0D10-4D88-844F-C9CB2A6A39DA}">
      <dgm:prSet/>
      <dgm:spPr/>
      <dgm:t>
        <a:bodyPr rtlCol="0"/>
        <a:lstStyle/>
        <a:p>
          <a:pPr rtl="0"/>
          <a:endParaRPr lang="de-DE" noProof="0" dirty="0"/>
        </a:p>
      </dgm:t>
    </dgm:pt>
    <dgm:pt modelId="{DA3F2F2F-B5A8-4CFD-ABCE-1BC48CD913AF}">
      <dgm:prSet/>
      <dgm:spPr/>
      <dgm:t>
        <a:bodyPr rtlCol="0"/>
        <a:lstStyle/>
        <a:p>
          <a:pPr algn="ctr">
            <a:lnSpc>
              <a:spcPct val="100000"/>
            </a:lnSpc>
            <a:defRPr b="1" spc="20">
              <a:latin typeface="+mj-lt"/>
            </a:defRPr>
          </a:pPr>
          <a:r>
            <a:rPr lang="de-DE" noProof="0" dirty="0">
              <a:solidFill>
                <a:schemeClr val="bg1"/>
              </a:solidFill>
            </a:rPr>
            <a:t>Name</a:t>
          </a:r>
          <a:br>
            <a:rPr lang="de-DE" noProof="0" dirty="0">
              <a:solidFill>
                <a:schemeClr val="bg1"/>
              </a:solidFill>
            </a:rPr>
          </a:br>
          <a:r>
            <a:rPr lang="de-DE" noProof="0" dirty="0">
              <a:solidFill>
                <a:schemeClr val="bg1"/>
              </a:solidFill>
            </a:rPr>
            <a:t>Titel</a:t>
          </a:r>
        </a:p>
      </dgm:t>
    </dgm:pt>
    <dgm:pt modelId="{D4AFA5E0-6624-49A6-B10B-4FFA7483C001}" type="parTrans" cxnId="{307321D6-32A9-4F29-A35B-8328C6417311}">
      <dgm:prSet/>
      <dgm:spPr/>
      <dgm:t>
        <a:bodyPr rtlCol="0"/>
        <a:lstStyle/>
        <a:p>
          <a:pPr rtl="0"/>
          <a:endParaRPr lang="de-DE" noProof="0" dirty="0"/>
        </a:p>
      </dgm:t>
    </dgm:pt>
    <dgm:pt modelId="{038FE749-6004-418E-86C7-7C1B1D7930F4}" type="sibTrans" cxnId="{307321D6-32A9-4F29-A35B-8328C6417311}">
      <dgm:prSet/>
      <dgm:spPr/>
      <dgm:t>
        <a:bodyPr rtlCol="0"/>
        <a:lstStyle/>
        <a:p>
          <a:pPr rtl="0"/>
          <a:endParaRPr lang="de-DE" noProof="0" dirty="0"/>
        </a:p>
      </dgm:t>
    </dgm:pt>
    <dgm:pt modelId="{B2F9B3BC-1849-4A4A-BBE4-752B9B492C76}">
      <dgm:prSet/>
      <dgm:spPr/>
      <dgm:t>
        <a:bodyPr rtlCol="0"/>
        <a:lstStyle/>
        <a:p>
          <a:pPr algn="ctr">
            <a:lnSpc>
              <a:spcPct val="100000"/>
            </a:lnSpc>
            <a:defRPr b="1" spc="20">
              <a:latin typeface="+mj-lt"/>
            </a:defRPr>
          </a:pPr>
          <a:r>
            <a:rPr lang="de-DE" noProof="0" dirty="0">
              <a:solidFill>
                <a:schemeClr val="bg1"/>
              </a:solidFill>
            </a:rPr>
            <a:t>Name</a:t>
          </a:r>
          <a:br>
            <a:rPr lang="de-DE" noProof="0" dirty="0">
              <a:solidFill>
                <a:schemeClr val="bg1"/>
              </a:solidFill>
            </a:rPr>
          </a:br>
          <a:r>
            <a:rPr lang="de-DE" noProof="0" dirty="0">
              <a:solidFill>
                <a:schemeClr val="bg1"/>
              </a:solidFill>
            </a:rPr>
            <a:t>Titel</a:t>
          </a:r>
        </a:p>
      </dgm:t>
    </dgm:pt>
    <dgm:pt modelId="{48FD486C-824F-4590-8CFC-BC1053E533DD}" type="parTrans" cxnId="{BB48F2B9-3F80-43D5-9223-76526A774C2D}">
      <dgm:prSet/>
      <dgm:spPr/>
      <dgm:t>
        <a:bodyPr rtlCol="0"/>
        <a:lstStyle/>
        <a:p>
          <a:pPr rtl="0"/>
          <a:endParaRPr lang="de-DE" noProof="0" dirty="0"/>
        </a:p>
      </dgm:t>
    </dgm:pt>
    <dgm:pt modelId="{2946CE56-B018-4C0E-918D-0B36D170024F}" type="sibTrans" cxnId="{BB48F2B9-3F80-43D5-9223-76526A774C2D}">
      <dgm:prSet/>
      <dgm:spPr/>
      <dgm:t>
        <a:bodyPr rtlCol="0"/>
        <a:lstStyle/>
        <a:p>
          <a:pPr rtl="0"/>
          <a:endParaRPr lang="de-DE"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rtlCol="0"/>
        <a:lstStyle/>
        <a:p>
          <a:pPr rtl="0"/>
          <a:endParaRPr lang="en-US"/>
        </a:p>
      </dgm:t>
    </dgm:pt>
    <dgm:pt modelId="{AACEAFD5-63CF-4AFC-B46F-BE086C5D447C}">
      <dgm:prSet phldrT="[Text]"/>
      <dgm:spPr>
        <a:solidFill>
          <a:schemeClr val="accent2"/>
        </a:solidFill>
        <a:ln>
          <a:solidFill>
            <a:schemeClr val="accent2"/>
          </a:solidFill>
        </a:ln>
      </dgm:spPr>
      <dgm:t>
        <a:bodyPr rtlCol="0"/>
        <a:lstStyle/>
        <a:p>
          <a:pPr rtl="0"/>
          <a:r>
            <a:rPr lang="de-DE" noProof="0" dirty="0"/>
            <a:t>Titel</a:t>
          </a:r>
        </a:p>
      </dgm:t>
    </dgm:pt>
    <dgm:pt modelId="{7A0BD8EC-BB4A-4912-A54E-6F39B681264E}" type="parTrans" cxnId="{AE101ABC-7EA3-4444-A576-8AB15A371C84}">
      <dgm:prSet/>
      <dgm:spPr/>
      <dgm:t>
        <a:bodyPr rtlCol="0"/>
        <a:lstStyle/>
        <a:p>
          <a:pPr rtl="0"/>
          <a:endParaRPr lang="de-DE" noProof="0" dirty="0"/>
        </a:p>
      </dgm:t>
    </dgm:pt>
    <dgm:pt modelId="{7A8D4B4D-06E9-4958-810D-A6226B6AC588}" type="sibTrans" cxnId="{AE101ABC-7EA3-4444-A576-8AB15A371C84}">
      <dgm:prSet/>
      <dgm:spPr/>
      <dgm:t>
        <a:bodyPr rtlCol="0"/>
        <a:lstStyle/>
        <a:p>
          <a:pPr rtl="0"/>
          <a:endParaRPr lang="de-DE" noProof="0" dirty="0"/>
        </a:p>
      </dgm:t>
    </dgm:pt>
    <dgm:pt modelId="{349299C9-846E-4827-813A-349CCCE20782}">
      <dgm:prSet phldrT="[Text]"/>
      <dgm:spPr/>
      <dgm:t>
        <a:bodyPr rtlCol="0"/>
        <a:lstStyle/>
        <a:p>
          <a:pPr rtl="0"/>
          <a:r>
            <a:rPr lang="de-DE" b="0" i="0" u="none" noProof="0" dirty="0"/>
            <a:t>Um eine Präsentation zu starten, wechseln Sie zur Registerkarte „Diashow“ und wählen Sie „Von Anfang an“ aus.</a:t>
          </a:r>
          <a:endParaRPr lang="de-DE" noProof="0" dirty="0"/>
        </a:p>
      </dgm:t>
    </dgm:pt>
    <dgm:pt modelId="{AEA27547-B9ED-4994-BD27-04EC297EF367}" type="parTrans" cxnId="{0EFA3039-6828-403C-9445-4359BA6645E6}">
      <dgm:prSet/>
      <dgm:spPr/>
      <dgm:t>
        <a:bodyPr rtlCol="0"/>
        <a:lstStyle/>
        <a:p>
          <a:pPr rtl="0"/>
          <a:endParaRPr lang="de-DE" noProof="0" dirty="0"/>
        </a:p>
      </dgm:t>
    </dgm:pt>
    <dgm:pt modelId="{9D819F52-ACA0-4B08-8256-DF6BD8FA3A0B}" type="sibTrans" cxnId="{0EFA3039-6828-403C-9445-4359BA6645E6}">
      <dgm:prSet/>
      <dgm:spPr/>
      <dgm:t>
        <a:bodyPr rtlCol="0"/>
        <a:lstStyle/>
        <a:p>
          <a:pPr rtl="0"/>
          <a:endParaRPr lang="de-DE" noProof="0" dirty="0"/>
        </a:p>
      </dgm:t>
    </dgm:pt>
    <dgm:pt modelId="{D07AD3FD-84FF-467E-9693-752776549C61}">
      <dgm:prSet phldrT="[Text]"/>
      <dgm:spPr>
        <a:solidFill>
          <a:schemeClr val="accent1"/>
        </a:solidFill>
        <a:ln>
          <a:solidFill>
            <a:schemeClr val="accent1"/>
          </a:solidFill>
        </a:ln>
      </dgm:spPr>
      <dgm:t>
        <a:bodyPr rtlCol="0"/>
        <a:lstStyle/>
        <a:p>
          <a:pPr rtl="0"/>
          <a:r>
            <a:rPr lang="de-DE" noProof="0" dirty="0"/>
            <a:t>Titel</a:t>
          </a:r>
        </a:p>
      </dgm:t>
    </dgm:pt>
    <dgm:pt modelId="{7B691773-F524-4FAD-A272-BDF0B0C4370A}" type="parTrans" cxnId="{55492768-9A5E-4F74-AC7C-959C5C24EFD3}">
      <dgm:prSet/>
      <dgm:spPr/>
      <dgm:t>
        <a:bodyPr rtlCol="0"/>
        <a:lstStyle/>
        <a:p>
          <a:pPr rtl="0"/>
          <a:endParaRPr lang="de-DE" noProof="0" dirty="0"/>
        </a:p>
      </dgm:t>
    </dgm:pt>
    <dgm:pt modelId="{A8C9B7A9-BC2A-4753-B7F0-F2E361D95520}" type="sibTrans" cxnId="{55492768-9A5E-4F74-AC7C-959C5C24EFD3}">
      <dgm:prSet/>
      <dgm:spPr/>
      <dgm:t>
        <a:bodyPr rtlCol="0"/>
        <a:lstStyle/>
        <a:p>
          <a:pPr rtl="0"/>
          <a:endParaRPr lang="de-DE" noProof="0" dirty="0"/>
        </a:p>
      </dgm:t>
    </dgm:pt>
    <dgm:pt modelId="{5D70EFF5-8B31-4A1F-AE44-51E4CF0013EB}">
      <dgm:prSet phldrT="[Text]"/>
      <dgm:spPr/>
      <dgm:t>
        <a:bodyPr rtlCol="0"/>
        <a:lstStyle/>
        <a:p>
          <a:pPr rtl="0"/>
          <a:r>
            <a:rPr lang="de-DE" b="0" i="0" u="none" noProof="0" dirty="0"/>
            <a:t>Um die Referentenansicht anzuzeigen, wählen Sie in der Diashow-Ansicht in der Steuerleiste unten links die drei Punkte aus, und klicken Sie dann auf „Referentenansicht anzeigen“. </a:t>
          </a:r>
          <a:endParaRPr lang="de-DE" noProof="0" dirty="0"/>
        </a:p>
      </dgm:t>
    </dgm:pt>
    <dgm:pt modelId="{96C720A0-FEEF-48D1-8DF6-ABA03C304822}" type="parTrans" cxnId="{E97FF64F-8020-497E-AE7D-2395DDA4560D}">
      <dgm:prSet/>
      <dgm:spPr/>
      <dgm:t>
        <a:bodyPr rtlCol="0"/>
        <a:lstStyle/>
        <a:p>
          <a:pPr rtl="0"/>
          <a:endParaRPr lang="de-DE" noProof="0" dirty="0"/>
        </a:p>
      </dgm:t>
    </dgm:pt>
    <dgm:pt modelId="{B6A59CDE-18AD-4553-B6C5-FF001A8E8510}" type="sibTrans" cxnId="{E97FF64F-8020-497E-AE7D-2395DDA4560D}">
      <dgm:prSet/>
      <dgm:spPr/>
      <dgm:t>
        <a:bodyPr rtlCol="0"/>
        <a:lstStyle/>
        <a:p>
          <a:pPr rtl="0"/>
          <a:endParaRPr lang="de-DE" noProof="0" dirty="0"/>
        </a:p>
      </dgm:t>
    </dgm:pt>
    <dgm:pt modelId="{D71FC021-6A65-44D1-95B9-0E6C89079866}">
      <dgm:prSet phldrT="[Text]"/>
      <dgm:spPr>
        <a:solidFill>
          <a:schemeClr val="accent5"/>
        </a:solidFill>
        <a:ln>
          <a:solidFill>
            <a:schemeClr val="accent5"/>
          </a:solidFill>
        </a:ln>
      </dgm:spPr>
      <dgm:t>
        <a:bodyPr rtlCol="0"/>
        <a:lstStyle/>
        <a:p>
          <a:pPr rtl="0"/>
          <a:r>
            <a:rPr lang="de-DE" noProof="0" dirty="0"/>
            <a:t>Titel</a:t>
          </a:r>
        </a:p>
      </dgm:t>
    </dgm:pt>
    <dgm:pt modelId="{862AAE39-3AAD-40E3-BA20-90187BD73242}" type="parTrans" cxnId="{53239C96-427C-420B-95DC-546F3B30ED65}">
      <dgm:prSet/>
      <dgm:spPr/>
      <dgm:t>
        <a:bodyPr rtlCol="0"/>
        <a:lstStyle/>
        <a:p>
          <a:pPr rtl="0"/>
          <a:endParaRPr lang="de-DE" noProof="0" dirty="0"/>
        </a:p>
      </dgm:t>
    </dgm:pt>
    <dgm:pt modelId="{9B090D9D-470E-46E2-AABB-0368A52481AA}" type="sibTrans" cxnId="{53239C96-427C-420B-95DC-546F3B30ED65}">
      <dgm:prSet/>
      <dgm:spPr/>
      <dgm:t>
        <a:bodyPr rtlCol="0"/>
        <a:lstStyle/>
        <a:p>
          <a:pPr rtl="0"/>
          <a:endParaRPr lang="de-DE" noProof="0" dirty="0"/>
        </a:p>
      </dgm:t>
    </dgm:pt>
    <dgm:pt modelId="{4A6BB192-9983-4F48-BBC5-6E384EED7EC5}">
      <dgm:prSet phldrT="[Text]"/>
      <dgm:spPr/>
      <dgm:t>
        <a:bodyPr rtlCol="0"/>
        <a:lstStyle/>
        <a:p>
          <a:pPr rtl="0"/>
          <a:r>
            <a:rPr lang="de-DE" b="0" i="0" u="none" noProof="0" dirty="0"/>
            <a:t>Während Ihrer Präsentation sind die Sprechernotizen auf Ihrem Monitor sichtbar, für das Publikum jedoch nicht sichtbar. </a:t>
          </a:r>
          <a:endParaRPr lang="de-DE" noProof="0" dirty="0"/>
        </a:p>
      </dgm:t>
    </dgm:pt>
    <dgm:pt modelId="{230A6E4A-6CED-4DC0-AEFE-6859FE07B658}" type="parTrans" cxnId="{E3115EEA-DE9C-4F06-B8B3-BEB263D5F2B1}">
      <dgm:prSet/>
      <dgm:spPr/>
      <dgm:t>
        <a:bodyPr rtlCol="0"/>
        <a:lstStyle/>
        <a:p>
          <a:pPr rtl="0"/>
          <a:endParaRPr lang="de-DE" noProof="0" dirty="0"/>
        </a:p>
      </dgm:t>
    </dgm:pt>
    <dgm:pt modelId="{0B568EC2-5D2A-4B00-8047-B7832F245B44}" type="sibTrans" cxnId="{E3115EEA-DE9C-4F06-B8B3-BEB263D5F2B1}">
      <dgm:prSet/>
      <dgm:spPr/>
      <dgm:t>
        <a:bodyPr rtlCol="0"/>
        <a:lstStyle/>
        <a:p>
          <a:pPr rtl="0"/>
          <a:endParaRPr lang="de-DE" noProof="0" dirty="0"/>
        </a:p>
      </dgm:t>
    </dgm:pt>
    <dgm:pt modelId="{5EDA317F-AB2E-47DE-BA46-16FA60C3C561}">
      <dgm:prSet phldrT="[Text]"/>
      <dgm:spPr>
        <a:solidFill>
          <a:schemeClr val="accent3"/>
        </a:solidFill>
        <a:ln>
          <a:solidFill>
            <a:schemeClr val="accent3"/>
          </a:solidFill>
        </a:ln>
      </dgm:spPr>
      <dgm:t>
        <a:bodyPr rtlCol="0"/>
        <a:lstStyle/>
        <a:p>
          <a:pPr rtl="0"/>
          <a:r>
            <a:rPr lang="de-DE" noProof="0" dirty="0"/>
            <a:t>Titel</a:t>
          </a:r>
        </a:p>
      </dgm:t>
    </dgm:pt>
    <dgm:pt modelId="{775EBB35-E8CF-4A14-B0A8-45A53D65E711}" type="parTrans" cxnId="{7B8F902E-4BA3-41AA-9991-54805A6B93DE}">
      <dgm:prSet/>
      <dgm:spPr/>
      <dgm:t>
        <a:bodyPr rtlCol="0"/>
        <a:lstStyle/>
        <a:p>
          <a:pPr rtl="0"/>
          <a:endParaRPr lang="de-DE" noProof="0" dirty="0"/>
        </a:p>
      </dgm:t>
    </dgm:pt>
    <dgm:pt modelId="{A75B061E-69EA-487C-8330-1430DA0F139D}" type="sibTrans" cxnId="{7B8F902E-4BA3-41AA-9991-54805A6B93DE}">
      <dgm:prSet/>
      <dgm:spPr/>
      <dgm:t>
        <a:bodyPr rtlCol="0"/>
        <a:lstStyle/>
        <a:p>
          <a:pPr rtl="0"/>
          <a:endParaRPr lang="de-DE" noProof="0" dirty="0"/>
        </a:p>
      </dgm:t>
    </dgm:pt>
    <dgm:pt modelId="{F757DBC8-3670-4122-937A-47DB91C0F3FE}">
      <dgm:prSet phldrT="[Text]"/>
      <dgm:spPr/>
      <dgm:t>
        <a:bodyPr rtlCol="0"/>
        <a:lstStyle/>
        <a:p>
          <a:pPr rtl="0"/>
          <a:r>
            <a:rPr lang="de-DE" b="0" i="0" u="none" noProof="0" dirty="0"/>
            <a:t>Der Notizenbereich ist ein Feld, das unter jeder Folie angezeigt wird. Tippen Sie darauf, um Notizen hinzuzufügen. </a:t>
          </a:r>
          <a:endParaRPr lang="de-DE" noProof="0" dirty="0"/>
        </a:p>
      </dgm:t>
    </dgm:pt>
    <dgm:pt modelId="{8F483F27-8D97-48E5-9210-1B448F1CE277}" type="parTrans" cxnId="{8A3D4B73-3658-4A4C-9DFE-F59E22A79482}">
      <dgm:prSet/>
      <dgm:spPr/>
      <dgm:t>
        <a:bodyPr rtlCol="0"/>
        <a:lstStyle/>
        <a:p>
          <a:pPr rtl="0"/>
          <a:endParaRPr lang="de-DE" noProof="0" dirty="0"/>
        </a:p>
      </dgm:t>
    </dgm:pt>
    <dgm:pt modelId="{A46A41DD-2CA4-4800-8F85-546ABB24ED07}" type="sibTrans" cxnId="{8A3D4B73-3658-4A4C-9DFE-F59E22A79482}">
      <dgm:prSet/>
      <dgm:spPr/>
      <dgm:t>
        <a:bodyPr rtlCol="0"/>
        <a:lstStyle/>
        <a:p>
          <a:pPr rtl="0"/>
          <a:endParaRPr lang="de-DE" noProof="0" dirty="0"/>
        </a:p>
      </dgm:t>
    </dgm:pt>
    <dgm:pt modelId="{7B2FF309-5120-45E2-ACC8-F8FAA9DBDA55}">
      <dgm:prSet phldrT="[Text]"/>
      <dgm:spPr>
        <a:solidFill>
          <a:schemeClr val="accent4"/>
        </a:solidFill>
        <a:ln>
          <a:solidFill>
            <a:schemeClr val="accent4"/>
          </a:solidFill>
        </a:ln>
      </dgm:spPr>
      <dgm:t>
        <a:bodyPr rtlCol="0"/>
        <a:lstStyle/>
        <a:p>
          <a:pPr rtl="0"/>
          <a:r>
            <a:rPr lang="de-DE" noProof="0" dirty="0"/>
            <a:t>Titel</a:t>
          </a:r>
        </a:p>
      </dgm:t>
    </dgm:pt>
    <dgm:pt modelId="{2CF5AF8A-5687-489A-9838-EDDBB760D421}" type="parTrans" cxnId="{D35DB9DA-961B-46CD-BB14-44CD766D8CB7}">
      <dgm:prSet/>
      <dgm:spPr/>
      <dgm:t>
        <a:bodyPr rtlCol="0"/>
        <a:lstStyle/>
        <a:p>
          <a:pPr rtl="0"/>
          <a:endParaRPr lang="de-DE" noProof="0" dirty="0"/>
        </a:p>
      </dgm:t>
    </dgm:pt>
    <dgm:pt modelId="{D5CAA101-B828-45D7-965B-F77CD6FBA109}" type="sibTrans" cxnId="{D35DB9DA-961B-46CD-BB14-44CD766D8CB7}">
      <dgm:prSet/>
      <dgm:spPr/>
      <dgm:t>
        <a:bodyPr rtlCol="0"/>
        <a:lstStyle/>
        <a:p>
          <a:pPr rtl="0"/>
          <a:endParaRPr lang="de-DE" noProof="0" dirty="0"/>
        </a:p>
      </dgm:t>
    </dgm:pt>
    <dgm:pt modelId="{EE155DB2-6788-4019-961C-F8B89C275CE8}">
      <dgm:prSet phldrT="[Text]"/>
      <dgm:spPr/>
      <dgm:t>
        <a:bodyPr rtlCol="0"/>
        <a:lstStyle/>
        <a:p>
          <a:pPr rtl="0"/>
          <a:r>
            <a:rPr lang="de-DE" b="0" i="0" u="none" noProof="0" dirty="0"/>
            <a:t>Wenn der Notizenbereich nicht angezeigt wird oder vollständig minimiert ist, klicken Sie in der Taskleiste unten im PowerPoint-Fenster auf „Notizen“. </a:t>
          </a:r>
          <a:endParaRPr lang="de-DE" noProof="0" dirty="0"/>
        </a:p>
      </dgm:t>
    </dgm:pt>
    <dgm:pt modelId="{8395B9D5-FF39-4045-8569-9C13F11FB1E5}" type="parTrans" cxnId="{E3D274C7-DB39-45B8-B18F-742495FE5026}">
      <dgm:prSet/>
      <dgm:spPr/>
      <dgm:t>
        <a:bodyPr rtlCol="0"/>
        <a:lstStyle/>
        <a:p>
          <a:pPr rtl="0"/>
          <a:endParaRPr lang="de-DE" noProof="0" dirty="0"/>
        </a:p>
      </dgm:t>
    </dgm:pt>
    <dgm:pt modelId="{F94C628D-62C1-4AF5-B102-2A2AA7FD22DE}" type="sibTrans" cxnId="{E3D274C7-DB39-45B8-B18F-742495FE5026}">
      <dgm:prSet/>
      <dgm:spPr/>
      <dgm:t>
        <a:bodyPr rtlCol="0"/>
        <a:lstStyle/>
        <a:p>
          <a:pPr rtl="0"/>
          <a:endParaRPr lang="de-DE"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de-DE" sz="1500" kern="1200" noProof="0" dirty="0">
              <a:solidFill>
                <a:schemeClr val="bg1"/>
              </a:solidFill>
            </a:rPr>
            <a:t>Name</a:t>
          </a:r>
          <a:br>
            <a:rPr lang="de-DE" sz="1500" kern="1200" noProof="0" dirty="0">
              <a:solidFill>
                <a:schemeClr val="bg1"/>
              </a:solidFill>
            </a:rPr>
          </a:br>
          <a:r>
            <a:rPr lang="de-DE" sz="1500" kern="1200" noProof="0" dirty="0">
              <a:solidFill>
                <a:schemeClr val="bg1"/>
              </a:solidFill>
            </a:rPr>
            <a:t>Titel</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de-DE" sz="1500" kern="1200" noProof="0" dirty="0">
              <a:solidFill>
                <a:schemeClr val="bg1"/>
              </a:solidFill>
            </a:rPr>
            <a:t>Name</a:t>
          </a:r>
          <a:br>
            <a:rPr lang="de-DE" sz="1500" kern="1200" noProof="0" dirty="0">
              <a:solidFill>
                <a:schemeClr val="bg1"/>
              </a:solidFill>
            </a:rPr>
          </a:br>
          <a:r>
            <a:rPr lang="de-DE" sz="1500" kern="1200" noProof="0" dirty="0">
              <a:solidFill>
                <a:schemeClr val="bg1"/>
              </a:solidFill>
            </a:rPr>
            <a:t>Titel</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de-DE" sz="1500" kern="1200" noProof="0" dirty="0">
              <a:solidFill>
                <a:schemeClr val="bg1"/>
              </a:solidFill>
            </a:rPr>
            <a:t>Name</a:t>
          </a:r>
          <a:br>
            <a:rPr lang="de-DE" sz="1500" kern="1200" noProof="0" dirty="0">
              <a:solidFill>
                <a:schemeClr val="bg1"/>
              </a:solidFill>
            </a:rPr>
          </a:br>
          <a:r>
            <a:rPr lang="de-DE" sz="1500" kern="1200" noProof="0" dirty="0">
              <a:solidFill>
                <a:schemeClr val="bg1"/>
              </a:solidFill>
            </a:rPr>
            <a:t>Titel</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de-DE" sz="1500" kern="1200" noProof="0" dirty="0">
              <a:solidFill>
                <a:schemeClr val="bg1"/>
              </a:solidFill>
            </a:rPr>
            <a:t>Name</a:t>
          </a:r>
          <a:br>
            <a:rPr lang="de-DE" sz="1500" kern="1200" noProof="0" dirty="0">
              <a:solidFill>
                <a:schemeClr val="bg1"/>
              </a:solidFill>
            </a:rPr>
          </a:br>
          <a:r>
            <a:rPr lang="de-DE" sz="1500" kern="1200" noProof="0" dirty="0">
              <a:solidFill>
                <a:schemeClr val="bg1"/>
              </a:solidFill>
            </a:rPr>
            <a:t>Titel</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Titel</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de-DE" sz="1100" b="0" i="0" u="none" kern="1200" noProof="0" dirty="0"/>
            <a:t>Um eine Präsentation zu starten, wechseln Sie zur Registerkarte „Diashow“ und wählen Sie „Von Anfang an“ aus.</a:t>
          </a:r>
          <a:endParaRPr lang="de-DE" sz="1100" kern="1200" noProof="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Titel</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de-DE" sz="1100" b="0" i="0" u="none" kern="1200" noProof="0" dirty="0"/>
            <a:t>Um die Referentenansicht anzuzeigen, wählen Sie in der Diashow-Ansicht in der Steuerleiste unten links die drei Punkte aus, und klicken Sie dann auf „Referentenansicht anzeigen“. </a:t>
          </a:r>
          <a:endParaRPr lang="de-DE" sz="1100" kern="1200" noProof="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Titel</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de-DE" sz="1100" b="0" i="0" u="none" kern="1200" noProof="0" dirty="0"/>
            <a:t>Während Ihrer Präsentation sind die Sprechernotizen auf Ihrem Monitor sichtbar, für das Publikum jedoch nicht sichtbar. </a:t>
          </a:r>
          <a:endParaRPr lang="de-DE" sz="1100" kern="1200" noProof="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Titel</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de-DE" sz="1100" b="0" i="0" u="none" kern="1200" noProof="0" dirty="0"/>
            <a:t>Der Notizenbereich ist ein Feld, das unter jeder Folie angezeigt wird. Tippen Sie darauf, um Notizen hinzuzufügen. </a:t>
          </a:r>
          <a:endParaRPr lang="de-DE" sz="1100" kern="1200" noProof="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de-DE" sz="1600" kern="1200" noProof="0" dirty="0"/>
            <a:t>Titel</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de-DE" sz="1100" b="0" i="0" u="none" kern="1200" noProof="0" dirty="0"/>
            <a:t>Wenn der Notizenbereich nicht angezeigt wird oder vollständig minimiert ist, klicken Sie in der Taskleiste unten im PowerPoint-Fenster auf „Notizen“. </a:t>
          </a:r>
          <a:endParaRPr lang="de-DE" sz="1100" kern="1200" noProof="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rsonenportrait – Liste"/>
  <dgm:desc val="Personenportrait – Liste"/>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kzentuierte Startseite – Winkelprozess"/>
  <dgm:desc val="Hiermit können Sie einen Verlauf, eine Zeitachse, aufeinanderfolgende Schritte – etwa in einer Aufgabe, einem Prozess oder einem Workflow – darstellen oder eine Bewegung bzw. Richtung hervorheben. Text der Ebene 1 wird in Winkelform angezeigt (ausgenommen die erste Form, bei der es sich um eine Startseitenform handelt), während Text der Ebene 2 unter den unsichtbaren Rechteckformen aufscheint."/>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B121454-572C-47B6-B0F1-7CFD7D08BD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FBE84DF8-A565-40B7-BDF9-E1BF332F63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702A17-7AE3-4B44-889C-4D77A0FC7177}" type="datetime1">
              <a:rPr lang="de-DE" smtClean="0"/>
              <a:t>24.11.2021</a:t>
            </a:fld>
            <a:endParaRPr lang="de-DE" dirty="0"/>
          </a:p>
        </p:txBody>
      </p:sp>
      <p:sp>
        <p:nvSpPr>
          <p:cNvPr id="4" name="Fußzeilenplatzhalter 3">
            <a:extLst>
              <a:ext uri="{FF2B5EF4-FFF2-40B4-BE49-F238E27FC236}">
                <a16:creationId xmlns:a16="http://schemas.microsoft.com/office/drawing/2014/main" id="{850F16EA-C7BA-4258-A82D-3014F168BC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BFB372-C8D6-41CE-BCAE-07EF85FF4A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5EAEA9-BE18-43B6-9C4D-24166BA94A95}" type="slidenum">
              <a:rPr lang="de-DE" smtClean="0"/>
              <a:t>‹Nr.›</a:t>
            </a:fld>
            <a:endParaRPr lang="de-DE"/>
          </a:p>
        </p:txBody>
      </p:sp>
    </p:spTree>
    <p:extLst>
      <p:ext uri="{BB962C8B-B14F-4D97-AF65-F5344CB8AC3E}">
        <p14:creationId xmlns:p14="http://schemas.microsoft.com/office/powerpoint/2010/main" val="240684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50ACC-C7DD-445E-BC27-71FC31906D7B}" type="datetime1">
              <a:rPr lang="de-DE" smtClean="0"/>
              <a:pPr/>
              <a:t>24.11.2021</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de-DE" noProof="0" smtClean="0"/>
              <a:t>‹Nr.›</a:t>
            </a:fld>
            <a:endParaRPr lang="de-DE"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a:t>
            </a:fld>
            <a:endParaRPr lang="de-DE"/>
          </a:p>
        </p:txBody>
      </p:sp>
    </p:spTree>
    <p:extLst>
      <p:ext uri="{BB962C8B-B14F-4D97-AF65-F5344CB8AC3E}">
        <p14:creationId xmlns:p14="http://schemas.microsoft.com/office/powerpoint/2010/main" val="12445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10</a:t>
            </a:fld>
            <a:endParaRPr lang="de-DE"/>
          </a:p>
        </p:txBody>
      </p:sp>
    </p:spTree>
    <p:extLst>
      <p:ext uri="{BB962C8B-B14F-4D97-AF65-F5344CB8AC3E}">
        <p14:creationId xmlns:p14="http://schemas.microsoft.com/office/powerpoint/2010/main" val="829309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11</a:t>
            </a:fld>
            <a:endParaRPr lang="de-DE"/>
          </a:p>
        </p:txBody>
      </p:sp>
    </p:spTree>
    <p:extLst>
      <p:ext uri="{BB962C8B-B14F-4D97-AF65-F5344CB8AC3E}">
        <p14:creationId xmlns:p14="http://schemas.microsoft.com/office/powerpoint/2010/main" val="576037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12</a:t>
            </a:fld>
            <a:endParaRPr lang="de-DE"/>
          </a:p>
        </p:txBody>
      </p:sp>
    </p:spTree>
    <p:extLst>
      <p:ext uri="{BB962C8B-B14F-4D97-AF65-F5344CB8AC3E}">
        <p14:creationId xmlns:p14="http://schemas.microsoft.com/office/powerpoint/2010/main" val="2105842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13</a:t>
            </a:fld>
            <a:endParaRPr lang="de-DE"/>
          </a:p>
        </p:txBody>
      </p:sp>
    </p:spTree>
    <p:extLst>
      <p:ext uri="{BB962C8B-B14F-4D97-AF65-F5344CB8AC3E}">
        <p14:creationId xmlns:p14="http://schemas.microsoft.com/office/powerpoint/2010/main" val="159032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2</a:t>
            </a:fld>
            <a:endParaRPr lang="de-DE"/>
          </a:p>
        </p:txBody>
      </p:sp>
    </p:spTree>
    <p:extLst>
      <p:ext uri="{BB962C8B-B14F-4D97-AF65-F5344CB8AC3E}">
        <p14:creationId xmlns:p14="http://schemas.microsoft.com/office/powerpoint/2010/main" val="218368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3</a:t>
            </a:fld>
            <a:endParaRPr lang="de-DE"/>
          </a:p>
        </p:txBody>
      </p:sp>
    </p:spTree>
    <p:extLst>
      <p:ext uri="{BB962C8B-B14F-4D97-AF65-F5344CB8AC3E}">
        <p14:creationId xmlns:p14="http://schemas.microsoft.com/office/powerpoint/2010/main" val="1794140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4</a:t>
            </a:fld>
            <a:endParaRPr lang="de-DE"/>
          </a:p>
        </p:txBody>
      </p:sp>
    </p:spTree>
    <p:extLst>
      <p:ext uri="{BB962C8B-B14F-4D97-AF65-F5344CB8AC3E}">
        <p14:creationId xmlns:p14="http://schemas.microsoft.com/office/powerpoint/2010/main" val="223706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5</a:t>
            </a:fld>
            <a:endParaRPr lang="de-DE"/>
          </a:p>
        </p:txBody>
      </p:sp>
    </p:spTree>
    <p:extLst>
      <p:ext uri="{BB962C8B-B14F-4D97-AF65-F5344CB8AC3E}">
        <p14:creationId xmlns:p14="http://schemas.microsoft.com/office/powerpoint/2010/main" val="390819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6</a:t>
            </a:fld>
            <a:endParaRPr lang="de-DE"/>
          </a:p>
        </p:txBody>
      </p:sp>
    </p:spTree>
    <p:extLst>
      <p:ext uri="{BB962C8B-B14F-4D97-AF65-F5344CB8AC3E}">
        <p14:creationId xmlns:p14="http://schemas.microsoft.com/office/powerpoint/2010/main" val="2749753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7</a:t>
            </a:fld>
            <a:endParaRPr lang="de-DE"/>
          </a:p>
        </p:txBody>
      </p:sp>
    </p:spTree>
    <p:extLst>
      <p:ext uri="{BB962C8B-B14F-4D97-AF65-F5344CB8AC3E}">
        <p14:creationId xmlns:p14="http://schemas.microsoft.com/office/powerpoint/2010/main" val="3347935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8</a:t>
            </a:fld>
            <a:endParaRPr lang="de-DE"/>
          </a:p>
        </p:txBody>
      </p:sp>
    </p:spTree>
    <p:extLst>
      <p:ext uri="{BB962C8B-B14F-4D97-AF65-F5344CB8AC3E}">
        <p14:creationId xmlns:p14="http://schemas.microsoft.com/office/powerpoint/2010/main" val="311998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9</a:t>
            </a:fld>
            <a:endParaRPr lang="de-DE"/>
          </a:p>
        </p:txBody>
      </p:sp>
    </p:spTree>
    <p:extLst>
      <p:ext uri="{BB962C8B-B14F-4D97-AF65-F5344CB8AC3E}">
        <p14:creationId xmlns:p14="http://schemas.microsoft.com/office/powerpoint/2010/main" val="1758356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rtlCol="0" anchor="b"/>
          <a:lstStyle>
            <a:lvl1pPr algn="l">
              <a:defRPr sz="6000" b="1" i="0" cap="all"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11" name="Gerader Verbinde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rgbClr val="F5365C"/>
                </a:gs>
                <a:gs pos="100000">
                  <a:srgbClr val="5E72E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10" name="Gerader Verbinde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rgbClr val="F5365C"/>
                </a:gs>
                <a:gs pos="100000">
                  <a:srgbClr val="5E72E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5" name="Textplatzhalt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7" name="Inhaltsplatzhalt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cxnSp>
        <p:nvCxnSpPr>
          <p:cNvPr id="13" name="Gerader Verbinder 12">
            <a:extLst>
              <a:ext uri="{FF2B5EF4-FFF2-40B4-BE49-F238E27FC236}">
                <a16:creationId xmlns:a16="http://schemas.microsoft.com/office/drawing/2014/main" id="{E3F7B557-F113-4029-872B-9FCB936B01D7}"/>
              </a:ext>
            </a:extLst>
          </p:cNvPr>
          <p:cNvCxnSpPr>
            <a:cxnSpLocks/>
          </p:cNvCxnSpPr>
          <p:nvPr userDrawn="1"/>
        </p:nvCxnSpPr>
        <p:spPr>
          <a:xfrm>
            <a:off x="715890" y="356812"/>
            <a:ext cx="0" cy="6492875"/>
          </a:xfrm>
          <a:prstGeom prst="line">
            <a:avLst/>
          </a:prstGeom>
          <a:ln w="25400" cap="sq">
            <a:gradFill flip="none" rotWithShape="1">
              <a:gsLst>
                <a:gs pos="0">
                  <a:srgbClr val="F5365C"/>
                </a:gs>
                <a:gs pos="100000">
                  <a:srgbClr val="5E72E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de-DE" noProof="0"/>
              <a:t>Titel</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rgbClr val="F5365C"/>
                </a:gs>
                <a:gs pos="100000">
                  <a:srgbClr val="5E72E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rgbClr val="5E72E4"/>
              </a:gs>
              <a:gs pos="0">
                <a:srgbClr val="F5365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0" name="Bildplatzhalt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1" name="Bildplatzhalt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Nur Titel">
    <p:bg>
      <p:bgPr>
        <a:gradFill>
          <a:gsLst>
            <a:gs pos="100000">
              <a:srgbClr val="5E72E4"/>
            </a:gs>
            <a:gs pos="0">
              <a:srgbClr val="F5365C"/>
            </a:gs>
          </a:gsLst>
          <a:lin ang="8100000" scaled="1"/>
        </a:gradFill>
        <a:effectLst/>
      </p:bgPr>
    </p:bg>
    <p:spTree>
      <p:nvGrpSpPr>
        <p:cNvPr id="1" name=""/>
        <p:cNvGrpSpPr/>
        <p:nvPr/>
      </p:nvGrpSpPr>
      <p:grpSpPr>
        <a:xfrm>
          <a:off x="0" y="0"/>
          <a:ext cx="0" cy="0"/>
          <a:chOff x="0" y="0"/>
          <a:chExt cx="0" cy="0"/>
        </a:xfrm>
      </p:grpSpPr>
      <p:sp>
        <p:nvSpPr>
          <p:cNvPr id="33" name="Bildplatzhalt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2" name="Bildplatzhalt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1" name="Bildplatzhalt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0" name="Bildplatzhalt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760720" y="585216"/>
            <a:ext cx="5276088" cy="2276856"/>
          </a:xfrm>
        </p:spPr>
        <p:txBody>
          <a:bodyPr rtlCol="0" anchor="b"/>
          <a:lstStyle>
            <a:lvl1pPr algn="r">
              <a:defRPr sz="4800" b="1" cap="all" spc="400" baseline="0">
                <a:solidFill>
                  <a:schemeClr val="bg1"/>
                </a:solidFill>
              </a:defRPr>
            </a:lvl1pPr>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de-DE" noProof="0"/>
              <a:t>Textmasterformat durch Klicken bearbeiten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p:txBody>
          <a:bodyPr rtlCol="0"/>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6" name="Gerader Verbinde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rgbClr val="F5365C"/>
                </a:gs>
                <a:gs pos="100000">
                  <a:srgbClr val="5E72E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de-DE" noProof="0"/>
              <a:t>3.9.20XX</a:t>
            </a:r>
          </a:p>
        </p:txBody>
      </p:sp>
      <p:sp>
        <p:nvSpPr>
          <p:cNvPr id="3" name="Fußzeilenplatzhalt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de-DE" noProof="0"/>
              <a:t>Präsentationstitel</a:t>
            </a:r>
          </a:p>
        </p:txBody>
      </p:sp>
      <p:sp>
        <p:nvSpPr>
          <p:cNvPr id="4" name="Foliennummernplatzhalt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5" name="Gerader Verbinde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rgbClr val="F5365C"/>
                </a:gs>
                <a:gs pos="100000">
                  <a:srgbClr val="5E72E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rgbClr val="F5365C"/>
                </a:gs>
                <a:gs pos="100000">
                  <a:srgbClr val="5E72E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Bildplatzhalter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rgbClr val="F5365C"/>
                </a:gs>
                <a:gs pos="100000">
                  <a:srgbClr val="5E72E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 2-Folie">
    <p:bg>
      <p:bgPr>
        <a:gradFill>
          <a:gsLst>
            <a:gs pos="100000">
              <a:srgbClr val="5E72E4"/>
            </a:gs>
            <a:gs pos="0">
              <a:srgbClr val="F5365C"/>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594360"/>
            <a:ext cx="6272784" cy="2843784"/>
          </a:xfrm>
        </p:spPr>
        <p:txBody>
          <a:bodyPr rtlCol="0" anchor="b"/>
          <a:lstStyle>
            <a:lvl1pPr algn="l">
              <a:defRPr sz="54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9" name="Gerader Verbinde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de-DE"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Nur Titel">
    <p:bg>
      <p:bgPr>
        <a:gradFill>
          <a:gsLst>
            <a:gs pos="100000">
              <a:srgbClr val="5E72E4"/>
            </a:gs>
            <a:gs pos="0">
              <a:srgbClr val="F5365C">
                <a:lumMod val="100000"/>
              </a:srgbClr>
            </a:gs>
          </a:gsLst>
          <a:lin ang="8100000" scaled="1"/>
        </a:gradFill>
        <a:effectLst/>
      </p:bgPr>
    </p:bg>
    <p:spTree>
      <p:nvGrpSpPr>
        <p:cNvPr id="1" name=""/>
        <p:cNvGrpSpPr/>
        <p:nvPr/>
      </p:nvGrpSpPr>
      <p:grpSpPr>
        <a:xfrm>
          <a:off x="0" y="0"/>
          <a:ext cx="0" cy="0"/>
          <a:chOff x="0" y="0"/>
          <a:chExt cx="0" cy="0"/>
        </a:xfrm>
      </p:grpSpPr>
      <p:sp>
        <p:nvSpPr>
          <p:cNvPr id="19" name="Bildplatzhalt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de-DE" noProof="0"/>
              <a:t>Titel</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de-DE" noProof="0"/>
              <a:t>Textmasterformat durch Klicken bearbeiten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9" name="Gerader Verbinde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rgbClr val="F5365C"/>
                </a:gs>
                <a:gs pos="100000">
                  <a:srgbClr val="5E72E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Abschnittsüberschrift">
    <p:bg>
      <p:bgPr>
        <a:gradFill>
          <a:gsLst>
            <a:gs pos="100000">
              <a:srgbClr val="5E72E4"/>
            </a:gs>
            <a:gs pos="0">
              <a:srgbClr val="F5365C"/>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de-DE"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p:txBody>
          <a:bodyPr rtlCol="0"/>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7" name="Gerader Verbinde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rgbClr val="F5365C"/>
                </a:gs>
                <a:gs pos="100000">
                  <a:srgbClr val="5E72E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rgbClr val="F5365C"/>
                </a:gs>
                <a:gs pos="100000">
                  <a:srgbClr val="5E72E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rgbClr val="5E72E4"/>
              </a:gs>
              <a:gs pos="0">
                <a:srgbClr val="F5365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el und Inhalt">
    <p:bg>
      <p:bgPr>
        <a:gradFill>
          <a:gsLst>
            <a:gs pos="100000">
              <a:srgbClr val="5E72E4"/>
            </a:gs>
            <a:gs pos="0">
              <a:srgbClr val="F5365C"/>
            </a:gs>
          </a:gsLst>
          <a:lin ang="189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de-DE" noProof="0"/>
              <a:t>Titel</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257166-6921-4546-BA2C-99E464681F40}"/>
              </a:ext>
            </a:extLst>
          </p:cNvPr>
          <p:cNvSpPr>
            <a:spLocks noGrp="1"/>
          </p:cNvSpPr>
          <p:nvPr>
            <p:ph type="title" hasCustomPrompt="1"/>
          </p:nvPr>
        </p:nvSpPr>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8" name="Gerader Verbinde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rgbClr val="F5365C"/>
                </a:gs>
                <a:gs pos="100000">
                  <a:srgbClr val="5E72E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de-DE" noProof="0"/>
              <a:t>3.9.20XX</a:t>
            </a:r>
          </a:p>
        </p:txBody>
      </p:sp>
      <p:sp>
        <p:nvSpPr>
          <p:cNvPr id="5" name="Fußzeilenplatzhalt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de-DE" noProof="0" smtClean="0"/>
              <a:t>‹Nr.›</a:t>
            </a:fld>
            <a:endParaRPr lang="de-DE"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5E72E4"/>
            </a:gs>
            <a:gs pos="0">
              <a:srgbClr val="F5365C"/>
            </a:gs>
          </a:gsLst>
          <a:lin ang="2700000" scaled="1"/>
          <a:tileRect/>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de-DE" sz="5400" spc="400" dirty="0">
                <a:solidFill>
                  <a:schemeClr val="bg1"/>
                </a:solidFill>
              </a:rPr>
              <a:t>Joice:</a:t>
            </a:r>
            <a:br>
              <a:rPr lang="de-DE" sz="5400" spc="400" dirty="0">
                <a:solidFill>
                  <a:schemeClr val="bg1"/>
                </a:solidFill>
              </a:rPr>
            </a:br>
            <a:r>
              <a:rPr lang="de-DE" sz="5400" spc="400" dirty="0">
                <a:solidFill>
                  <a:schemeClr val="bg1"/>
                </a:solidFill>
              </a:rPr>
              <a:t>meet and eat</a:t>
            </a:r>
            <a:endParaRPr lang="de-DE"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de-DE" sz="5400"/>
              <a:t>Titel</a:t>
            </a:r>
          </a:p>
        </p:txBody>
      </p:sp>
      <p:sp>
        <p:nvSpPr>
          <p:cNvPr id="3" name="Textplatzhalt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rtlCol="0"/>
          <a:lstStyle/>
          <a:p>
            <a:pPr rtl="0"/>
            <a:r>
              <a:rPr lang="de-DE"/>
              <a:t>Untertitel</a:t>
            </a:r>
          </a:p>
        </p:txBody>
      </p:sp>
      <p:sp>
        <p:nvSpPr>
          <p:cNvPr id="4" name="Inhaltsplatzhalt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rtlCol="0">
            <a:normAutofit/>
          </a:bodyPr>
          <a:lstStyle/>
          <a:p>
            <a:pPr rtl="0">
              <a:lnSpc>
                <a:spcPct val="100000"/>
              </a:lnSpc>
            </a:pPr>
            <a:r>
              <a:rPr lang="de-DE" sz="2000"/>
              <a:t>Fügen Sie Text, Bilder, ClipArt und Videos hinzu. </a:t>
            </a:r>
          </a:p>
          <a:p>
            <a:pPr rtl="0">
              <a:lnSpc>
                <a:spcPct val="100000"/>
              </a:lnSpc>
            </a:pPr>
            <a:r>
              <a:rPr lang="de-DE" sz="2000"/>
              <a:t>Fügen Sie Übergänge, Animationen und Bewegungen hinzu. </a:t>
            </a:r>
          </a:p>
          <a:p>
            <a:pPr rtl="0">
              <a:lnSpc>
                <a:spcPct val="100000"/>
              </a:lnSpc>
            </a:pPr>
            <a:r>
              <a:rPr lang="de-DE" sz="2000"/>
              <a:t>Speichern Sie in OneDrive, um von Ihrem Computer, Tablet oder Telefon aus auf Ihre Präsentationen Zugriff zu haben. </a:t>
            </a:r>
          </a:p>
        </p:txBody>
      </p:sp>
      <p:sp>
        <p:nvSpPr>
          <p:cNvPr id="5" name="Textplatzhalt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rtlCol="0"/>
          <a:lstStyle/>
          <a:p>
            <a:pPr rtl="0"/>
            <a:r>
              <a:rPr lang="de-DE"/>
              <a:t>Untertitel</a:t>
            </a:r>
          </a:p>
        </p:txBody>
      </p:sp>
      <p:sp>
        <p:nvSpPr>
          <p:cNvPr id="6" name="Inhaltsplatzhalt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rtlCol="0">
            <a:normAutofit/>
          </a:bodyPr>
          <a:lstStyle/>
          <a:p>
            <a:pPr rtl="0">
              <a:lnSpc>
                <a:spcPct val="100000"/>
              </a:lnSpc>
            </a:pPr>
            <a:r>
              <a:rPr lang="de-DE" sz="2000"/>
              <a:t>Öffnen Sie den Bereich „Designideen“ für sofortige Folienumgestaltungen. </a:t>
            </a:r>
          </a:p>
          <a:p>
            <a:pPr rtl="0">
              <a:lnSpc>
                <a:spcPct val="100000"/>
              </a:lnSpc>
            </a:pPr>
            <a:r>
              <a:rPr lang="de-DE" sz="2000"/>
              <a:t>Wenn wir Designideen haben, zeigen wir sie Ihnen genau dort.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de-DE" sz="5400"/>
              <a:t>Titel </a:t>
            </a:r>
          </a:p>
        </p:txBody>
      </p:sp>
      <p:sp>
        <p:nvSpPr>
          <p:cNvPr id="3" name="Textplatzhalt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rtlCol="0">
            <a:normAutofit/>
          </a:bodyPr>
          <a:lstStyle/>
          <a:p>
            <a:pPr rtl="0"/>
            <a:r>
              <a:rPr lang="de-DE"/>
              <a:t>Untertitel</a:t>
            </a:r>
          </a:p>
        </p:txBody>
      </p:sp>
      <p:sp>
        <p:nvSpPr>
          <p:cNvPr id="4" name="Inhaltsplatzhalt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987800"/>
          </a:xfrm>
        </p:spPr>
        <p:txBody>
          <a:bodyPr rtlCol="0">
            <a:normAutofit/>
          </a:bodyPr>
          <a:lstStyle/>
          <a:p>
            <a:pPr rtl="0">
              <a:lnSpc>
                <a:spcPct val="100000"/>
              </a:lnSpc>
            </a:pPr>
            <a:r>
              <a:rPr lang="de-DE" sz="1800"/>
              <a:t>Fügen Sie Text, Bilder, ClipArt und Videos hinzu. </a:t>
            </a:r>
          </a:p>
          <a:p>
            <a:pPr rtl="0">
              <a:lnSpc>
                <a:spcPct val="100000"/>
              </a:lnSpc>
            </a:pPr>
            <a:r>
              <a:rPr lang="de-DE" sz="1800"/>
              <a:t>Fügen Sie Übergänge, Animationen und Bewegungen hinzu. </a:t>
            </a:r>
          </a:p>
          <a:p>
            <a:pPr rtl="0">
              <a:lnSpc>
                <a:spcPct val="100000"/>
              </a:lnSpc>
            </a:pPr>
            <a:r>
              <a:rPr lang="de-DE" sz="1800"/>
              <a:t>Speichern Sie in OneDrive, um von Ihrem Computer, Tablet oder Telefon aus auf Ihre Präsentationen Zugriff zu haben. </a:t>
            </a:r>
          </a:p>
        </p:txBody>
      </p:sp>
      <p:sp>
        <p:nvSpPr>
          <p:cNvPr id="5" name="Textplatzhalt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rtlCol="0">
            <a:normAutofit/>
          </a:bodyPr>
          <a:lstStyle/>
          <a:p>
            <a:pPr rtl="0"/>
            <a:r>
              <a:rPr lang="de-DE"/>
              <a:t>Untertitel</a:t>
            </a:r>
          </a:p>
        </p:txBody>
      </p:sp>
      <p:sp>
        <p:nvSpPr>
          <p:cNvPr id="6" name="Inhaltsplatzhalt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987800"/>
          </a:xfrm>
        </p:spPr>
        <p:txBody>
          <a:bodyPr rtlCol="0">
            <a:normAutofit/>
          </a:bodyPr>
          <a:lstStyle/>
          <a:p>
            <a:pPr rtl="0">
              <a:lnSpc>
                <a:spcPct val="100000"/>
              </a:lnSpc>
            </a:pPr>
            <a:r>
              <a:rPr lang="de-DE" sz="1800" dirty="0"/>
              <a:t>Öffnen Sie den Bereich „Designideen“ für sofortige Folien-umgestaltungen. </a:t>
            </a:r>
          </a:p>
          <a:p>
            <a:pPr rtl="0">
              <a:lnSpc>
                <a:spcPct val="100000"/>
              </a:lnSpc>
            </a:pPr>
            <a:r>
              <a:rPr lang="de-DE" sz="1800" dirty="0"/>
              <a:t>Wenn wir Designideen haben, zeigen wir sie Ihnen genau dort. </a:t>
            </a:r>
          </a:p>
        </p:txBody>
      </p:sp>
      <p:sp>
        <p:nvSpPr>
          <p:cNvPr id="11" name="Textplatzhalt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rtl="0"/>
            <a:r>
              <a:rPr lang="de-DE"/>
              <a:t>Untertitel</a:t>
            </a:r>
          </a:p>
        </p:txBody>
      </p:sp>
      <p:sp>
        <p:nvSpPr>
          <p:cNvPr id="13" name="Inhaltsplatzhalter 5">
            <a:extLst>
              <a:ext uri="{FF2B5EF4-FFF2-40B4-BE49-F238E27FC236}">
                <a16:creationId xmlns:a16="http://schemas.microsoft.com/office/drawing/2014/main" id="{DE486408-F529-4D60-A080-911A0851FE1B}"/>
              </a:ext>
            </a:extLst>
          </p:cNvPr>
          <p:cNvSpPr txBox="1">
            <a:spLocks/>
          </p:cNvSpPr>
          <p:nvPr/>
        </p:nvSpPr>
        <p:spPr>
          <a:xfrm>
            <a:off x="8526870" y="2505075"/>
            <a:ext cx="3193182" cy="3987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10000"/>
              </a:lnSpc>
            </a:pPr>
            <a:r>
              <a:rPr lang="de-DE" sz="1800"/>
              <a:t>Dieses PowerPoint-Thema verwendet einen eigenen Satz von Farben, Schriftarten und Effekten, um das allgemeine Erscheinungsbild dieser Folien zu erstellen. </a:t>
            </a:r>
          </a:p>
          <a:p>
            <a:pPr rtl="0">
              <a:lnSpc>
                <a:spcPct val="110000"/>
              </a:lnSpc>
            </a:pPr>
            <a:r>
              <a:rPr lang="de-DE" sz="1800"/>
              <a:t>PowerPoint bietet unzählige Designs, um Ihrer Präsentation genau die richtige Persönlichkeit zu verleihen. </a:t>
            </a:r>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FB28F-C9D7-439B-B863-44B4E851A0B0}"/>
              </a:ext>
            </a:extLst>
          </p:cNvPr>
          <p:cNvSpPr>
            <a:spLocks noGrp="1"/>
          </p:cNvSpPr>
          <p:nvPr>
            <p:ph type="ctrTitle"/>
          </p:nvPr>
        </p:nvSpPr>
        <p:spPr>
          <a:xfrm>
            <a:off x="6391656" y="804672"/>
            <a:ext cx="4962144" cy="886968"/>
          </a:xfrm>
        </p:spPr>
        <p:txBody>
          <a:bodyPr rtlCol="0">
            <a:noAutofit/>
          </a:bodyPr>
          <a:lstStyle/>
          <a:p>
            <a:pPr rtl="0"/>
            <a:r>
              <a:rPr lang="de-DE" sz="4000"/>
              <a:t>Zusammenfassung</a:t>
            </a:r>
          </a:p>
        </p:txBody>
      </p:sp>
      <p:sp>
        <p:nvSpPr>
          <p:cNvPr id="8" name="Untertitel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rtl="0"/>
            <a:r>
              <a:rPr lang="de-DE"/>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pic>
        <p:nvPicPr>
          <p:cNvPr id="22" name="Bildplatzhalter 21" descr="Berge kurz vor der Abenddämmerung">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Bildplatzhalter 17" descr="Berge im Sonnenuntergang">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Bildplatzhalter 19" descr="Berge im Sonnenuntergang">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Fußzeilenplatzhalt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de-DE"/>
              <a:t>Präsentationstitel</a:t>
            </a:r>
          </a:p>
        </p:txBody>
      </p:sp>
      <p:sp>
        <p:nvSpPr>
          <p:cNvPr id="24" name="Foliennummernplatzhalt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de-DE" smtClean="0"/>
              <a:pPr/>
              <a:t>12</a:t>
            </a:fld>
            <a:endParaRPr lang="de-DE"/>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rgbClr val="5E72E4"/>
            </a:gs>
            <a:gs pos="0">
              <a:srgbClr val="F5365C"/>
            </a:gs>
          </a:gsLst>
          <a:lin ang="8100000" scaled="1"/>
        </a:gradFill>
        <a:effectLst/>
      </p:bgPr>
    </p:bg>
    <p:spTree>
      <p:nvGrpSpPr>
        <p:cNvPr id="1" name=""/>
        <p:cNvGrpSpPr/>
        <p:nvPr/>
      </p:nvGrpSpPr>
      <p:grpSpPr>
        <a:xfrm>
          <a:off x="0" y="0"/>
          <a:ext cx="0" cy="0"/>
          <a:chOff x="0" y="0"/>
          <a:chExt cx="0" cy="0"/>
        </a:xfrm>
      </p:grpSpPr>
      <p:sp>
        <p:nvSpPr>
          <p:cNvPr id="22" name="Datumsplatzhalt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de-DE"/>
              <a:t>3.9.20XX</a:t>
            </a:r>
          </a:p>
        </p:txBody>
      </p:sp>
      <p:sp>
        <p:nvSpPr>
          <p:cNvPr id="24" name="Foliennummernplatzhalt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de-DE" smtClean="0"/>
              <a:pPr/>
              <a:t>13</a:t>
            </a:fld>
            <a:endParaRPr lang="de-DE"/>
          </a:p>
        </p:txBody>
      </p:sp>
      <p:sp>
        <p:nvSpPr>
          <p:cNvPr id="23" name="Fußzeilenplatzhalt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de-DE"/>
              <a:t>Präsentationstitel</a:t>
            </a:r>
          </a:p>
        </p:txBody>
      </p:sp>
      <p:pic>
        <p:nvPicPr>
          <p:cNvPr id="9" name="Bildplatzhalter 8" descr="Berge im Sonnenuntergang">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Bildplatzhalter 10" descr="Berge im Sonnenuntergang">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el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de-DE"/>
              <a:t>Vielen Dank!</a:t>
            </a:r>
          </a:p>
        </p:txBody>
      </p:sp>
      <p:sp>
        <p:nvSpPr>
          <p:cNvPr id="7" name="Textplatzhalt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de-DE"/>
              <a:t>Name des Referenten</a:t>
            </a:r>
          </a:p>
          <a:p>
            <a:pPr rtl="0"/>
            <a:r>
              <a:rPr lang="de-DE"/>
              <a:t>E-Mail-Adresse</a:t>
            </a:r>
          </a:p>
          <a:p>
            <a:pPr rtl="0"/>
            <a:r>
              <a:rPr lang="de-DE"/>
              <a:t>Website</a:t>
            </a:r>
          </a:p>
          <a:p>
            <a:pPr rtl="0"/>
            <a:endParaRPr lang="de-DE"/>
          </a:p>
        </p:txBody>
      </p:sp>
      <p:pic>
        <p:nvPicPr>
          <p:cNvPr id="15" name="Bildplatzhalter 14" descr="Berge kurz vor der Abenddämmerung">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Bildplatzhalter 12" descr="Berge unter dem Nachthimmel kurz vor der Morgendämmerung">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5E72E4">
                <a:lumMod val="85000"/>
              </a:srgbClr>
            </a:gs>
            <a:gs pos="0">
              <a:srgbClr val="F5365C">
                <a:lumMod val="100000"/>
              </a:srgbClr>
            </a:gs>
          </a:gsLst>
          <a:lin ang="8100000" scaled="1"/>
        </a:gra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de-DE" b="1" cap="all" spc="400">
                <a:solidFill>
                  <a:schemeClr val="bg1"/>
                </a:solidFill>
                <a:latin typeface="+mn-lt"/>
              </a:rPr>
              <a:t>Agenda</a:t>
            </a:r>
            <a:endParaRPr lang="de-DE"/>
          </a:p>
        </p:txBody>
      </p:sp>
      <p:sp>
        <p:nvSpPr>
          <p:cNvPr id="4" name="Textplatzhalt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de-DE" sz="1800">
                <a:solidFill>
                  <a:schemeClr val="bg1"/>
                </a:solidFill>
              </a:rPr>
              <a:t>Erstes Thema</a:t>
            </a:r>
          </a:p>
          <a:p>
            <a:pPr algn="r" rtl="0"/>
            <a:r>
              <a:rPr lang="de-DE" sz="1800">
                <a:solidFill>
                  <a:schemeClr val="bg1"/>
                </a:solidFill>
              </a:rPr>
              <a:t>Zweites Thema</a:t>
            </a:r>
          </a:p>
          <a:p>
            <a:pPr algn="r" rtl="0"/>
            <a:r>
              <a:rPr lang="de-DE" sz="1800">
                <a:solidFill>
                  <a:schemeClr val="bg1"/>
                </a:solidFill>
              </a:rPr>
              <a:t>Drittes Thema</a:t>
            </a:r>
          </a:p>
          <a:p>
            <a:pPr algn="r" rtl="0"/>
            <a:r>
              <a:rPr lang="de-DE" sz="1800">
                <a:solidFill>
                  <a:schemeClr val="bg1"/>
                </a:solidFill>
              </a:rPr>
              <a:t>Viertes Thema</a:t>
            </a:r>
          </a:p>
        </p:txBody>
      </p:sp>
      <p:sp>
        <p:nvSpPr>
          <p:cNvPr id="7" name="Datumsplatzhalt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de-DE"/>
              <a:t>3.9.20XX</a:t>
            </a:r>
          </a:p>
        </p:txBody>
      </p:sp>
      <p:sp>
        <p:nvSpPr>
          <p:cNvPr id="8" name="Fußzeilenplatzhalt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de-DE"/>
              <a:t>Präsentationstitel</a:t>
            </a:r>
          </a:p>
        </p:txBody>
      </p:sp>
      <p:sp>
        <p:nvSpPr>
          <p:cNvPr id="9" name="Foliennummernplatzhalt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de-DE" smtClean="0"/>
              <a:pPr/>
              <a:t>2</a:t>
            </a:fld>
            <a:endParaRPr lang="de-DE"/>
          </a:p>
        </p:txBody>
      </p:sp>
      <p:pic>
        <p:nvPicPr>
          <p:cNvPr id="15" name="Grafik 14">
            <a:extLst>
              <a:ext uri="{FF2B5EF4-FFF2-40B4-BE49-F238E27FC236}">
                <a16:creationId xmlns:a16="http://schemas.microsoft.com/office/drawing/2014/main" id="{DB892032-56DD-4893-B51F-CB9E18992510}"/>
              </a:ext>
            </a:extLst>
          </p:cNvPr>
          <p:cNvPicPr>
            <a:picLocks noChangeAspect="1"/>
          </p:cNvPicPr>
          <p:nvPr/>
        </p:nvPicPr>
        <p:blipFill>
          <a:blip r:embed="rId3"/>
          <a:stretch>
            <a:fillRect/>
          </a:stretch>
        </p:blipFill>
        <p:spPr>
          <a:xfrm>
            <a:off x="2679096" y="1005616"/>
            <a:ext cx="2523840" cy="5019869"/>
          </a:xfrm>
          <a:prstGeom prst="rect">
            <a:avLst/>
          </a:prstGeom>
        </p:spPr>
      </p:pic>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de-DE" sz="5400"/>
              <a:t>Einführung</a:t>
            </a:r>
            <a:endParaRPr lang="de-DE"/>
          </a:p>
        </p:txBody>
      </p:sp>
      <p:sp>
        <p:nvSpPr>
          <p:cNvPr id="4" name="Inhaltsplatzhalter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r>
              <a:rPr lang="de-DE" sz="2000"/>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a:p>
            <a:pPr rtl="0"/>
            <a:endParaRPr lang="de-DE"/>
          </a:p>
        </p:txBody>
      </p:sp>
      <p:pic>
        <p:nvPicPr>
          <p:cNvPr id="8" name="Bildplatzhalter 7" descr="Berge unter dem Nachthimmel kurz vor der Morgendämmerung">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umsplatzhalt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de-DE"/>
              <a:t>3.9.20XX</a:t>
            </a:r>
          </a:p>
        </p:txBody>
      </p:sp>
      <p:sp>
        <p:nvSpPr>
          <p:cNvPr id="10" name="Fußzeilenplatzhalt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de-DE" dirty="0"/>
              <a:t>Präsentationstitel</a:t>
            </a:r>
          </a:p>
        </p:txBody>
      </p:sp>
      <p:sp>
        <p:nvSpPr>
          <p:cNvPr id="11" name="Foliennummernplatzhalt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de-DE" smtClean="0"/>
              <a:pPr/>
              <a:t>3</a:t>
            </a:fld>
            <a:endParaRPr lang="de-DE"/>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5E72E4"/>
            </a:gs>
            <a:gs pos="0">
              <a:srgbClr val="F5365C"/>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de-DE" b="1" cap="all" spc="400">
                <a:solidFill>
                  <a:schemeClr val="bg1"/>
                </a:solidFill>
                <a:latin typeface="+mn-lt"/>
              </a:rPr>
              <a:t>Erstes Thema</a:t>
            </a:r>
            <a:endParaRPr lang="de-DE"/>
          </a:p>
        </p:txBody>
      </p:sp>
      <p:sp>
        <p:nvSpPr>
          <p:cNvPr id="3" name="Untertitel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de-DE" sz="2000">
                <a:solidFill>
                  <a:schemeClr val="bg1"/>
                </a:solidFill>
              </a:rPr>
              <a:t>Untertitel</a:t>
            </a:r>
            <a:endParaRPr lang="de-DE"/>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de-DE" sz="5400" dirty="0"/>
              <a:t>Diagramm</a:t>
            </a:r>
          </a:p>
        </p:txBody>
      </p:sp>
      <p:graphicFrame>
        <p:nvGraphicFramePr>
          <p:cNvPr id="8" name="Inhaltsplatzhalter 7" descr="Diagramm">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810210426"/>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3"/>
          </a:graphicData>
        </a:graphic>
      </p:graphicFrame>
      <p:sp>
        <p:nvSpPr>
          <p:cNvPr id="9" name="Foliennummernplatzhalt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de-DE" b="1" cap="all" spc="100" smtClean="0">
                <a:solidFill>
                  <a:schemeClr val="accent2"/>
                </a:solidFill>
              </a:rPr>
              <a:t>5</a:t>
            </a:fld>
            <a:endParaRPr lang="de-DE"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de-DE" sz="5400"/>
              <a:t>Tabelle</a:t>
            </a:r>
          </a:p>
        </p:txBody>
      </p:sp>
      <p:graphicFrame>
        <p:nvGraphicFramePr>
          <p:cNvPr id="5" name="Tabel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pPr rtl="0"/>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de">
                          <a:solidFill>
                            <a:schemeClr val="bg1"/>
                          </a:solidFill>
                        </a:rPr>
                        <a:t>Kategorie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rtl="0"/>
                      <a:r>
                        <a:rPr lang="de">
                          <a:solidFill>
                            <a:schemeClr val="bg1"/>
                          </a:solidFill>
                        </a:rPr>
                        <a:t>Kategorie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rtl="0"/>
                      <a:r>
                        <a:rPr lang="de">
                          <a:solidFill>
                            <a:schemeClr val="bg1"/>
                          </a:solidFill>
                        </a:rPr>
                        <a:t>Kategorie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a:r>
                        <a:rPr lang="de">
                          <a:solidFill>
                            <a:schemeClr val="bg1"/>
                          </a:solidFill>
                        </a:rPr>
                        <a:t>Kategorie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rtl="0"/>
                      <a:r>
                        <a:rPr lang="de" b="0"/>
                        <a:t>Element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de"/>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de"/>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de"/>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de"/>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rtl="0"/>
                      <a:r>
                        <a:rPr lang="de" b="0"/>
                        <a:t>Element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rtl="0"/>
                      <a:r>
                        <a:rPr lang="de"/>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rtl="0"/>
                      <a:r>
                        <a:rPr lang="de"/>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rtl="0"/>
                      <a:r>
                        <a:rPr lang="de"/>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rtl="0"/>
                      <a:r>
                        <a:rPr lang="de"/>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rtl="0"/>
                      <a:r>
                        <a:rPr lang="de" b="0"/>
                        <a:t>Element 3</a:t>
                      </a:r>
                    </a:p>
                  </a:txBody>
                  <a:tcPr anchor="ctr">
                    <a:lnR w="6350" cap="flat" cmpd="sng" algn="ctr">
                      <a:solidFill>
                        <a:schemeClr val="accent1"/>
                      </a:solidFill>
                      <a:prstDash val="solid"/>
                      <a:round/>
                      <a:headEnd type="none" w="med" len="med"/>
                      <a:tailEnd type="none" w="med" len="med"/>
                    </a:lnR>
                    <a:noFill/>
                  </a:tcPr>
                </a:tc>
                <a:tc>
                  <a:txBody>
                    <a:bodyPr/>
                    <a:lstStyle/>
                    <a:p>
                      <a:pPr algn="ctr" rtl="0"/>
                      <a:r>
                        <a:rPr lang="de"/>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rtl="0"/>
                      <a:r>
                        <a:rPr lang="de"/>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rtl="0"/>
                      <a:r>
                        <a:rPr lang="de"/>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rtl="0"/>
                      <a:r>
                        <a:rPr lang="de"/>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rtl="0"/>
                      <a:r>
                        <a:rPr lang="de" b="0"/>
                        <a:t>Element 4</a:t>
                      </a:r>
                    </a:p>
                  </a:txBody>
                  <a:tcPr anchor="ctr">
                    <a:lnR w="6350" cap="flat" cmpd="sng" algn="ctr">
                      <a:solidFill>
                        <a:schemeClr val="accent1"/>
                      </a:solidFill>
                      <a:prstDash val="solid"/>
                      <a:round/>
                      <a:headEnd type="none" w="med" len="med"/>
                      <a:tailEnd type="none" w="med" len="med"/>
                    </a:lnR>
                    <a:noFill/>
                  </a:tcPr>
                </a:tc>
                <a:tc>
                  <a:txBody>
                    <a:bodyPr/>
                    <a:lstStyle/>
                    <a:p>
                      <a:pPr algn="ctr" rtl="0"/>
                      <a:r>
                        <a:rPr lang="de"/>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rtl="0"/>
                      <a:r>
                        <a:rPr lang="de"/>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rtl="0"/>
                      <a:r>
                        <a:rPr lang="de"/>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rtl="0"/>
                      <a:r>
                        <a:rPr lang="de"/>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Foliennummernplatzhalt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de-DE" b="1" cap="all" spc="100" smtClean="0">
                <a:solidFill>
                  <a:schemeClr val="accent2"/>
                </a:solidFill>
              </a:rPr>
              <a:t>6</a:t>
            </a:fld>
            <a:endParaRPr lang="de-DE" b="1" cap="all" spc="10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FDFB95-2803-4882-8DE6-333A75D37240}"/>
              </a:ext>
            </a:extLst>
          </p:cNvPr>
          <p:cNvSpPr>
            <a:spLocks noGrp="1"/>
          </p:cNvSpPr>
          <p:nvPr>
            <p:ph type="ctrTitle"/>
          </p:nvPr>
        </p:nvSpPr>
        <p:spPr/>
        <p:txBody>
          <a:bodyPr rtlCol="0"/>
          <a:lstStyle/>
          <a:p>
            <a:pPr rtl="0"/>
            <a:r>
              <a:rPr lang="de-DE" sz="3600"/>
              <a:t>Um loszulegen, ist es nötig mit dem Reden aufzuhören und zu beginnen.</a:t>
            </a:r>
            <a:endParaRPr lang="de-DE"/>
          </a:p>
        </p:txBody>
      </p:sp>
      <p:sp>
        <p:nvSpPr>
          <p:cNvPr id="3" name="Untertitel 2">
            <a:extLst>
              <a:ext uri="{FF2B5EF4-FFF2-40B4-BE49-F238E27FC236}">
                <a16:creationId xmlns:a16="http://schemas.microsoft.com/office/drawing/2014/main" id="{8AFC25C2-2815-4A92-A043-0CEC83591A94}"/>
              </a:ext>
            </a:extLst>
          </p:cNvPr>
          <p:cNvSpPr>
            <a:spLocks noGrp="1"/>
          </p:cNvSpPr>
          <p:nvPr>
            <p:ph type="subTitle" idx="1"/>
          </p:nvPr>
        </p:nvSpPr>
        <p:spPr/>
        <p:txBody>
          <a:bodyPr rtlCol="0"/>
          <a:lstStyle/>
          <a:p>
            <a:pPr rtl="0"/>
            <a:r>
              <a:rPr lang="de-DE" sz="1800"/>
              <a:t>Walt Disney</a:t>
            </a:r>
          </a:p>
        </p:txBody>
      </p:sp>
      <p:pic>
        <p:nvPicPr>
          <p:cNvPr id="8" name="Bildplatzhalter 7" descr="Berge im Sonnenuntergang">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p:pic>
      <p:sp>
        <p:nvSpPr>
          <p:cNvPr id="9" name="Fußzeilenplatzhalt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de-DE"/>
              <a:t>Präsentationstitel</a:t>
            </a:r>
          </a:p>
        </p:txBody>
      </p:sp>
      <p:sp>
        <p:nvSpPr>
          <p:cNvPr id="10" name="Foliennummernplatzhalt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de-DE" smtClean="0"/>
              <a:pPr/>
              <a:t>7</a:t>
            </a:fld>
            <a:endParaRPr lang="de-DE"/>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5E72E4"/>
            </a:gs>
            <a:gs pos="0">
              <a:srgbClr val="F5365C"/>
            </a:gs>
          </a:gsLst>
          <a:lin ang="189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F287FE-1EFA-4C15-BFDD-1EE3F2D37BF1}"/>
              </a:ext>
            </a:extLst>
          </p:cNvPr>
          <p:cNvSpPr>
            <a:spLocks noGrp="1"/>
          </p:cNvSpPr>
          <p:nvPr>
            <p:ph type="title"/>
          </p:nvPr>
        </p:nvSpPr>
        <p:spPr/>
        <p:txBody>
          <a:bodyPr rtlCol="0"/>
          <a:lstStyle/>
          <a:p>
            <a:pPr rtl="0"/>
            <a:r>
              <a:rPr lang="de-DE" dirty="0"/>
              <a:t>Team</a:t>
            </a:r>
          </a:p>
        </p:txBody>
      </p:sp>
      <p:sp>
        <p:nvSpPr>
          <p:cNvPr id="5" name="Fußzeilenplatzhalt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rtlCol="0"/>
          <a:lstStyle/>
          <a:p>
            <a:pPr rtl="0"/>
            <a:r>
              <a:rPr lang="de-DE" dirty="0"/>
              <a:t>Präsentationstitel</a:t>
            </a:r>
          </a:p>
        </p:txBody>
      </p:sp>
      <p:graphicFrame>
        <p:nvGraphicFramePr>
          <p:cNvPr id="7" name="Inhaltsplatzhalter 2" descr="Team-SmartArt-Grafik">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98035605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umsplatzhalter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de-DE" dirty="0"/>
              <a:t>3.9.20XX</a:t>
            </a:r>
          </a:p>
        </p:txBody>
      </p:sp>
      <p:sp>
        <p:nvSpPr>
          <p:cNvPr id="6" name="Foliennummernplatzhalt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fld id="{D8DA9DAA-006C-4F4B-980E-E3DF019B24E2}" type="slidenum">
              <a:rPr lang="de-DE" smtClean="0"/>
              <a:pPr/>
              <a:t>8</a:t>
            </a:fld>
            <a:endParaRPr lang="de-DE"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485278-3D07-466F-8351-667A2EBEABB8}"/>
              </a:ext>
            </a:extLst>
          </p:cNvPr>
          <p:cNvSpPr>
            <a:spLocks noGrp="1"/>
          </p:cNvSpPr>
          <p:nvPr>
            <p:ph type="title"/>
          </p:nvPr>
        </p:nvSpPr>
        <p:spPr/>
        <p:txBody>
          <a:bodyPr rtlCol="0">
            <a:normAutofit/>
          </a:bodyPr>
          <a:lstStyle/>
          <a:p>
            <a:pPr rtl="0"/>
            <a:r>
              <a:rPr lang="de-DE" dirty="0"/>
              <a:t>Zeitachse</a:t>
            </a:r>
          </a:p>
        </p:txBody>
      </p:sp>
      <p:sp>
        <p:nvSpPr>
          <p:cNvPr id="6" name="Foliennummernplatzhalt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de-DE" b="1" cap="all" spc="100" smtClean="0">
                <a:solidFill>
                  <a:schemeClr val="accent2"/>
                </a:solidFill>
              </a:rPr>
              <a:pPr>
                <a:spcAft>
                  <a:spcPts val="600"/>
                </a:spcAft>
              </a:pPr>
              <a:t>9</a:t>
            </a:fld>
            <a:endParaRPr lang="de-DE" b="1" cap="all" spc="100" dirty="0">
              <a:solidFill>
                <a:schemeClr val="accent2"/>
              </a:solidFill>
            </a:endParaRPr>
          </a:p>
        </p:txBody>
      </p:sp>
      <p:graphicFrame>
        <p:nvGraphicFramePr>
          <p:cNvPr id="14" name="Inhaltsplatzhalter 6" descr="SmartArt-Zeitachse">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833437822"/>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0_TF89338750_Win32_OJ107391201.potx" id="{C860647A-45B4-4B00-8C8D-66F72B8CC9C0}" vid="{1179A28C-4DD8-4081-9251-DBA70DDC9787}"/>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Galaxy-Präsentation</Template>
  <TotalTime>0</TotalTime>
  <Words>539</Words>
  <Application>Microsoft Office PowerPoint</Application>
  <PresentationFormat>Breitbild</PresentationFormat>
  <Paragraphs>111</Paragraphs>
  <Slides>13</Slides>
  <Notes>13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Calibri</vt:lpstr>
      <vt:lpstr>Univers</vt:lpstr>
      <vt:lpstr>GradientUnivers</vt:lpstr>
      <vt:lpstr>Joice: meet and eat</vt:lpstr>
      <vt:lpstr>Agenda</vt:lpstr>
      <vt:lpstr>Einführung</vt:lpstr>
      <vt:lpstr>Erstes Thema</vt:lpstr>
      <vt:lpstr>Diagramm</vt:lpstr>
      <vt:lpstr>Tabelle</vt:lpstr>
      <vt:lpstr>Um loszulegen, ist es nötig mit dem Reden aufzuhören und zu beginnen.</vt:lpstr>
      <vt:lpstr>Team</vt:lpstr>
      <vt:lpstr>Zeitachse</vt:lpstr>
      <vt:lpstr>Titel</vt:lpstr>
      <vt:lpstr>Titel </vt:lpstr>
      <vt:lpstr>Zusammenfassung</vt:lpstr>
      <vt:lpstr>Vielen Dank!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Marvin Fette</dc:creator>
  <cp:lastModifiedBy>Marvin Fette</cp:lastModifiedBy>
  <cp:revision>4</cp:revision>
  <dcterms:created xsi:type="dcterms:W3CDTF">2021-11-24T20:02:58Z</dcterms:created>
  <dcterms:modified xsi:type="dcterms:W3CDTF">2021-11-24T20:37:24Z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